
<file path=[Content_Types].xml><?xml version="1.0" encoding="utf-8"?>
<Types xmlns="http://schemas.openxmlformats.org/package/2006/content-types">
  <Default Extension="glb" ContentType="model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8"/>
  </p:notesMasterIdLst>
  <p:handoutMasterIdLst>
    <p:handoutMasterId r:id="rId9"/>
  </p:handoutMasterIdLst>
  <p:sldIdLst>
    <p:sldId id="267" r:id="rId2"/>
    <p:sldId id="268" r:id="rId3"/>
    <p:sldId id="269" r:id="rId4"/>
    <p:sldId id="266" r:id="rId5"/>
    <p:sldId id="271" r:id="rId6"/>
    <p:sldId id="25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86003" autoAdjust="0"/>
  </p:normalViewPr>
  <p:slideViewPr>
    <p:cSldViewPr snapToGrid="0">
      <p:cViewPr varScale="1">
        <p:scale>
          <a:sx n="68" d="100"/>
          <a:sy n="68" d="100"/>
        </p:scale>
        <p:origin x="48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EB3A6-08F9-4620-96BB-0C59FDA56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7414-ECF7-48A5-9775-6A5AD38BEC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7C94-16A4-4054-B652-7DD2A812D30D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CEB4-8612-47D3-8652-8C9DFFA35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FDD38-4641-4FC3-8E55-8E63F1563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F883-18B4-4A93-BDB7-2847AFC7C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3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3T02:33:0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3T02:33:0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1">0 27 11509,'0'0'-1296,"0"0"127,0 0-592,0 0-15,0 0 543,0 0 112,0-27 97</inkml:trace>
  <inkml:trace contextRef="#ctx0" brushRef="#br0" timeOffset="2">0 26 4690,'-53'26'3458,"53"-26"-3426,0 0-16,0 0 0,0 0-16,0 0-208,0 0-305,0 0-607,0 0-689,0 0 304,0 0 577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3T02:33:0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1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3T02:33:0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3T02:33:0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7" Type="http://schemas.openxmlformats.org/officeDocument/2006/relationships/customXml" Target="../ink/ink3.xml"/><Relationship Id="rId12" Type="http://schemas.openxmlformats.org/officeDocument/2006/relationships/image" Target="../media/image63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3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3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9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4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3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91337E-5FCD-44CF-A31B-0248B99CF2E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D1A929-178D-424D-BFA9-35EF0D688B11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839016-592D-428C-BE87-EA36EE840B72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97AE803-0AEB-4B1D-B19D-DB0EEDB4561A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516F906-F228-4107-8685-CEC267DCDEA7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CAB604-13DE-4CEF-B134-427697B920AD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11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72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618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6E10E-EE53-4F56-A34D-E5DD19F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4553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Power for the computers and scientific instruments onboard is provided by two 2.45 x 7.56m solar panels. The power generated by the panels is also used to charge six nickel-hydrogen batteries that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25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0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72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95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1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5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80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F29B-0B4B-4D24-BF9F-ACB031DA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War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B81B8-81D7-4E04-A99A-46098883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Chen </a:t>
            </a:r>
            <a:r>
              <a:rPr lang="en-US" dirty="0" err="1"/>
              <a:t>Zeshi</a:t>
            </a:r>
            <a:endParaRPr lang="en-US" dirty="0"/>
          </a:p>
          <a:p>
            <a:r>
              <a:rPr lang="en-US" dirty="0"/>
              <a:t>Ben Crosby</a:t>
            </a:r>
          </a:p>
          <a:p>
            <a:r>
              <a:rPr lang="en-US" dirty="0" err="1"/>
              <a:t>Tejas</a:t>
            </a:r>
            <a:r>
              <a:rPr lang="en-US" dirty="0"/>
              <a:t> </a:t>
            </a:r>
            <a:r>
              <a:rPr lang="en-US" dirty="0" err="1"/>
              <a:t>Ved</a:t>
            </a:r>
            <a:endParaRPr lang="en-US" dirty="0"/>
          </a:p>
          <a:p>
            <a:r>
              <a:rPr lang="en-US" dirty="0"/>
              <a:t>Wang </a:t>
            </a:r>
            <a:r>
              <a:rPr lang="en-US" dirty="0" err="1"/>
              <a:t>Junce</a:t>
            </a:r>
            <a:endParaRPr lang="en-US" dirty="0"/>
          </a:p>
          <a:p>
            <a:r>
              <a:rPr lang="en-US" dirty="0" err="1"/>
              <a:t>Xue</a:t>
            </a:r>
            <a:r>
              <a:rPr lang="en-US" dirty="0"/>
              <a:t> </a:t>
            </a:r>
            <a:r>
              <a:rPr lang="en-US" dirty="0" err="1"/>
              <a:t>Kaisen</a:t>
            </a:r>
            <a:endParaRPr lang="en-US" dirty="0"/>
          </a:p>
          <a:p>
            <a:r>
              <a:rPr lang="en-US" dirty="0"/>
              <a:t>Zhao Lei</a:t>
            </a:r>
          </a:p>
          <a:p>
            <a:endParaRPr lang="en-US" dirty="0"/>
          </a:p>
        </p:txBody>
      </p:sp>
      <p:pic>
        <p:nvPicPr>
          <p:cNvPr id="4098" name="Picture 2" descr="The 12 Best Vacuum Cleaners, Tested in Our Lab">
            <a:extLst>
              <a:ext uri="{FF2B5EF4-FFF2-40B4-BE49-F238E27FC236}">
                <a16:creationId xmlns:a16="http://schemas.microsoft.com/office/drawing/2014/main" id="{B3DDE5B4-DBBE-4EDA-9AF8-4F5F0AF21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51" y="957227"/>
            <a:ext cx="7380849" cy="516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1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8AD6470-F1BB-4FAD-A73D-C33DAE89A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6707" y="2634877"/>
            <a:ext cx="3471013" cy="1959984"/>
          </a:xfrm>
        </p:spPr>
        <p:txBody>
          <a:bodyPr>
            <a:normAutofit/>
          </a:bodyPr>
          <a:lstStyle/>
          <a:p>
            <a:r>
              <a:rPr lang="en-US" sz="2000" dirty="0"/>
              <a:t>Family friendly mad scientist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D74819-65E2-495C-A5B4-ED9E058B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827" y="801293"/>
            <a:ext cx="9144000" cy="495232"/>
          </a:xfrm>
        </p:spPr>
        <p:txBody>
          <a:bodyPr>
            <a:noAutofit/>
          </a:bodyPr>
          <a:lstStyle/>
          <a:p>
            <a:r>
              <a:rPr lang="en-US" sz="4000" dirty="0"/>
              <a:t>Tweaking the Vacuum Model</a:t>
            </a:r>
          </a:p>
        </p:txBody>
      </p:sp>
      <p:pic>
        <p:nvPicPr>
          <p:cNvPr id="3076" name="Picture 4" descr="The Surprising Way Christopher Lloyd Compares Doc Brown To Rick Sanchez">
            <a:extLst>
              <a:ext uri="{FF2B5EF4-FFF2-40B4-BE49-F238E27FC236}">
                <a16:creationId xmlns:a16="http://schemas.microsoft.com/office/drawing/2014/main" id="{56641815-6B06-41E0-A229-5692B0CE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20" y="1410396"/>
            <a:ext cx="7208964" cy="403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9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764F-773F-4174-AB03-259A15AF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61696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8E1A98B-5112-4516-A5E3-F7745A92AE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68" y="551390"/>
            <a:ext cx="6661218" cy="34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E3392-3245-4056-A068-EB41830C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256" y="4413078"/>
            <a:ext cx="9603275" cy="1049235"/>
          </a:xfrm>
        </p:spPr>
        <p:txBody>
          <a:bodyPr>
            <a:noAutofit/>
          </a:bodyPr>
          <a:lstStyle/>
          <a:p>
            <a:r>
              <a:rPr lang="en-US" sz="6000" dirty="0"/>
              <a:t>Possibilities</a:t>
            </a:r>
          </a:p>
        </p:txBody>
      </p:sp>
    </p:spTree>
    <p:extLst>
      <p:ext uri="{BB962C8B-B14F-4D97-AF65-F5344CB8AC3E}">
        <p14:creationId xmlns:p14="http://schemas.microsoft.com/office/powerpoint/2010/main" val="153674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oys&amp;#39;R&amp;#39;Us Needs To Get A SuperSoaker Flamethrower To Help The Economy &amp;amp;  Burn Plastic! | Flamethrower, Summer memes, Funny photos">
            <a:extLst>
              <a:ext uri="{FF2B5EF4-FFF2-40B4-BE49-F238E27FC236}">
                <a16:creationId xmlns:a16="http://schemas.microsoft.com/office/drawing/2014/main" id="{3B3023FC-0BD6-470E-8665-3F5E1A2A1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2" y="0"/>
            <a:ext cx="7409934" cy="51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545907-FD53-4A30-A89A-B6CF7B105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5412" y="2901925"/>
            <a:ext cx="6908475" cy="34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420919-1283-437C-8C01-8B856CD41B7A}"/>
              </a:ext>
            </a:extLst>
          </p:cNvPr>
          <p:cNvSpPr txBox="1"/>
          <p:nvPr/>
        </p:nvSpPr>
        <p:spPr>
          <a:xfrm>
            <a:off x="7457113" y="2993629"/>
            <a:ext cx="4078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Witch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73BB9-AF33-4DBA-ACE5-C6BF9F3497E6}"/>
              </a:ext>
            </a:extLst>
          </p:cNvPr>
          <p:cNvSpPr txBox="1"/>
          <p:nvPr/>
        </p:nvSpPr>
        <p:spPr>
          <a:xfrm>
            <a:off x="453433" y="637290"/>
            <a:ext cx="7409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Marshmallow Roaster</a:t>
            </a:r>
          </a:p>
        </p:txBody>
      </p:sp>
    </p:spTree>
    <p:extLst>
      <p:ext uri="{BB962C8B-B14F-4D97-AF65-F5344CB8AC3E}">
        <p14:creationId xmlns:p14="http://schemas.microsoft.com/office/powerpoint/2010/main" val="221868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660A54-0802-43EA-85D4-234D7F26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ubble telescope in space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7341619"/>
                  </p:ext>
                </p:extLst>
              </p:nvPr>
            </p:nvGraphicFramePr>
            <p:xfrm>
              <a:off x="4347382" y="-969161"/>
              <a:ext cx="9175484" cy="102889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75484" cy="10288913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9410996" ay="-1452218" az="102034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700736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ubble telescope in space">
                <a:extLst>
                  <a:ext uri="{FF2B5EF4-FFF2-40B4-BE49-F238E27FC236}">
                    <a16:creationId xmlns:a16="http://schemas.microsoft.com/office/drawing/2014/main" id="{B7E86135-7738-4F94-8D30-FA8384C9A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7382" y="-969161"/>
                <a:ext cx="9175484" cy="102889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87</TotalTime>
  <Words>30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Agency FB</vt:lpstr>
      <vt:lpstr>Arial</vt:lpstr>
      <vt:lpstr>Calibri</vt:lpstr>
      <vt:lpstr>Gill Sans MT</vt:lpstr>
      <vt:lpstr>Segoe UI Light</vt:lpstr>
      <vt:lpstr>Gallery</vt:lpstr>
      <vt:lpstr>Vacuum War</vt:lpstr>
      <vt:lpstr>Tweaking the Vacuum Model</vt:lpstr>
      <vt:lpstr>DEMONSTRATION</vt:lpstr>
      <vt:lpstr>Possibilities</vt:lpstr>
      <vt:lpstr>PowerPoint Presentation</vt:lpstr>
      <vt:lpstr>Slide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Vacuum War</dc:title>
  <dc:creator>Ben Crosby</dc:creator>
  <cp:lastModifiedBy>Ben Crosby</cp:lastModifiedBy>
  <cp:revision>1</cp:revision>
  <dcterms:created xsi:type="dcterms:W3CDTF">2022-02-03T01:50:33Z</dcterms:created>
  <dcterms:modified xsi:type="dcterms:W3CDTF">2022-02-03T03:18:13Z</dcterms:modified>
</cp:coreProperties>
</file>